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Montserrat SemiBold"/>
      <p:regular r:id="rId8"/>
      <p:bold r:id="rId9"/>
      <p:italic r:id="rId10"/>
      <p:boldItalic r:id="rId11"/>
    </p:embeddedFont>
    <p:embeddedFont>
      <p:font typeface="Montserrat"/>
      <p:regular r:id="rId12"/>
      <p:bold r:id="rId13"/>
      <p:italic r:id="rId14"/>
      <p:boldItalic r:id="rId15"/>
    </p:embeddedFont>
    <p:embeddedFont>
      <p:font typeface="Montserrat Medium"/>
      <p:regular r:id="rId16"/>
      <p:bold r:id="rId17"/>
      <p:italic r:id="rId18"/>
      <p:boldItalic r:id="rId19"/>
    </p:embeddedFont>
    <p:embeddedFont>
      <p:font typeface="Montserrat ExtraBold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ExtraBold-bold.fntdata"/><Relationship Id="rId11" Type="http://schemas.openxmlformats.org/officeDocument/2006/relationships/font" Target="fonts/MontserratSemiBold-boldItalic.fntdata"/><Relationship Id="rId10" Type="http://schemas.openxmlformats.org/officeDocument/2006/relationships/font" Target="fonts/MontserratSemiBold-italic.fntdata"/><Relationship Id="rId21" Type="http://schemas.openxmlformats.org/officeDocument/2006/relationships/font" Target="fonts/MontserratExtraBold-boldItalic.fntdata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bold.fntdata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7" Type="http://schemas.openxmlformats.org/officeDocument/2006/relationships/font" Target="fonts/MontserratMedium-bold.fntdata"/><Relationship Id="rId16" Type="http://schemas.openxmlformats.org/officeDocument/2006/relationships/font" Target="fonts/Montserrat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italic.fntdata"/><Relationship Id="rId7" Type="http://schemas.openxmlformats.org/officeDocument/2006/relationships/slide" Target="slides/slide2.xml"/><Relationship Id="rId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a0b8b430f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a0b8b430f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753500" y="2857375"/>
            <a:ext cx="5674200" cy="58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958950" y="951475"/>
            <a:ext cx="7226100" cy="190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 sz="4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19900" y="342863"/>
            <a:ext cx="701250" cy="7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title="Logo-Sucursale-Negru-Transparent-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25" y="342875"/>
            <a:ext cx="783650" cy="7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/>
          <p:nvPr/>
        </p:nvSpPr>
        <p:spPr>
          <a:xfrm>
            <a:off x="0" y="-83625"/>
            <a:ext cx="9181200" cy="2313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" name="Google Shape;17;p2"/>
          <p:cNvCxnSpPr/>
          <p:nvPr/>
        </p:nvCxnSpPr>
        <p:spPr>
          <a:xfrm flipH="1" rot="10800000">
            <a:off x="467050" y="2692150"/>
            <a:ext cx="8067600" cy="4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1299" y="3440275"/>
            <a:ext cx="901400" cy="112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311700" y="1392950"/>
            <a:ext cx="5596200" cy="1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311700" y="445025"/>
            <a:ext cx="8520600" cy="1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11700" y="1583200"/>
            <a:ext cx="8520600" cy="29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445025"/>
            <a:ext cx="8520600" cy="1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561950"/>
            <a:ext cx="3999900" cy="30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88725"/>
            <a:ext cx="3999900" cy="30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445025"/>
            <a:ext cx="8520600" cy="1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555600"/>
            <a:ext cx="816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389600"/>
            <a:ext cx="7917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939500" y="-125"/>
            <a:ext cx="42045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9"/>
          <p:cNvSpPr txBox="1"/>
          <p:nvPr>
            <p:ph type="title"/>
          </p:nvPr>
        </p:nvSpPr>
        <p:spPr>
          <a:xfrm>
            <a:off x="265500" y="724075"/>
            <a:ext cx="4534500" cy="253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9"/>
          <p:cNvSpPr txBox="1"/>
          <p:nvPr>
            <p:ph idx="1" type="subTitle"/>
          </p:nvPr>
        </p:nvSpPr>
        <p:spPr>
          <a:xfrm>
            <a:off x="665775" y="342812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1699325" y="22692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311700" y="312650"/>
            <a:ext cx="3274800" cy="126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body"/>
          </p:nvPr>
        </p:nvSpPr>
        <p:spPr>
          <a:xfrm>
            <a:off x="39200" y="1517825"/>
            <a:ext cx="5152800" cy="308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1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B0F00"/>
              </a:buClr>
              <a:buSzPts val="2800"/>
              <a:buFont typeface="Montserrat ExtraBold"/>
              <a:buNone/>
              <a:defRPr sz="2800">
                <a:solidFill>
                  <a:srgbClr val="5B0F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83200"/>
            <a:ext cx="8520600" cy="29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  <a:defRPr b="1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SemiBold"/>
              <a:buChar char="○"/>
              <a:defRPr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245175" y="4780375"/>
            <a:ext cx="6356700" cy="1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4250" lIns="64250" spcFirstLastPara="1" rIns="64250" wrap="square" tIns="6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124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The Annual Congress of Surgery for Students and Young Doctors 2026</a:t>
            </a:r>
            <a:endParaRPr sz="1124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ctrTitle"/>
          </p:nvPr>
        </p:nvSpPr>
        <p:spPr>
          <a:xfrm>
            <a:off x="958950" y="951475"/>
            <a:ext cx="7226100" cy="190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Title of the Presentation</a:t>
            </a:r>
            <a:endParaRPr/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1753500" y="2857375"/>
            <a:ext cx="5674200" cy="58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Authors &amp; Affiliates</a:t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0" y="-83625"/>
            <a:ext cx="9181200" cy="168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20725" y="272050"/>
            <a:ext cx="5596200" cy="1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Table of contents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290303"/>
      </a:dk1>
      <a:lt1>
        <a:srgbClr val="FFFFFF"/>
      </a:lt1>
      <a:dk2>
        <a:srgbClr val="C8B9B1"/>
      </a:dk2>
      <a:lt2>
        <a:srgbClr val="EEEEEE"/>
      </a:lt2>
      <a:accent1>
        <a:srgbClr val="6B0014"/>
      </a:accent1>
      <a:accent2>
        <a:srgbClr val="5B0F00"/>
      </a:accent2>
      <a:accent3>
        <a:srgbClr val="C9C1B6"/>
      </a:accent3>
      <a:accent4>
        <a:srgbClr val="BF9000"/>
      </a:accent4>
      <a:accent5>
        <a:srgbClr val="6B0014"/>
      </a:accent5>
      <a:accent6>
        <a:srgbClr val="BF9000"/>
      </a:accent6>
      <a:hlink>
        <a:srgbClr val="5B0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