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30276000" cx="21384000"/>
  <p:notesSz cx="14198600" cy="20104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37">
          <p15:clr>
            <a:srgbClr val="000000"/>
          </p15:clr>
        </p15:guide>
        <p15:guide id="2" pos="3253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gAR866n/D+8K3YpIMUVh//FnDi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37" orient="horz"/>
        <p:guide pos="325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366578" y="1507800"/>
            <a:ext cx="9466800" cy="753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419850" y="9549425"/>
            <a:ext cx="11358875" cy="90468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1419850" y="9549425"/>
            <a:ext cx="11358875" cy="90468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:notes"/>
          <p:cNvSpPr/>
          <p:nvPr>
            <p:ph idx="2" type="sldImg"/>
          </p:nvPr>
        </p:nvSpPr>
        <p:spPr>
          <a:xfrm>
            <a:off x="2366578" y="1507800"/>
            <a:ext cx="9466800" cy="753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 txBox="1"/>
          <p:nvPr>
            <p:ph idx="1" type="body"/>
          </p:nvPr>
        </p:nvSpPr>
        <p:spPr>
          <a:xfrm>
            <a:off x="1419850" y="9549425"/>
            <a:ext cx="11358875" cy="90468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2:notes"/>
          <p:cNvSpPr/>
          <p:nvPr>
            <p:ph idx="2" type="sldImg"/>
          </p:nvPr>
        </p:nvSpPr>
        <p:spPr>
          <a:xfrm>
            <a:off x="2366578" y="1507800"/>
            <a:ext cx="9466800" cy="753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1" type="ftr"/>
          </p:nvPr>
        </p:nvSpPr>
        <p:spPr>
          <a:xfrm>
            <a:off x="773659" y="28305591"/>
            <a:ext cx="176430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3916">
                <a:solidFill>
                  <a:srgbClr val="6B001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13" name="Google Shape;13;p4"/>
          <p:cNvSpPr txBox="1"/>
          <p:nvPr>
            <p:ph idx="10" type="dt"/>
          </p:nvPr>
        </p:nvSpPr>
        <p:spPr>
          <a:xfrm>
            <a:off x="1069200" y="28156682"/>
            <a:ext cx="49185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15396480" y="28156682"/>
            <a:ext cx="49185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1603800" y="9385560"/>
            <a:ext cx="18176400" cy="63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3207600" y="16954560"/>
            <a:ext cx="14968800" cy="75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1pPr>
            <a:lvl2pPr lvl="1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18" name="Google Shape;18;p5"/>
          <p:cNvSpPr txBox="1"/>
          <p:nvPr>
            <p:ph idx="11" type="ftr"/>
          </p:nvPr>
        </p:nvSpPr>
        <p:spPr>
          <a:xfrm>
            <a:off x="773659" y="28305591"/>
            <a:ext cx="176430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3916">
                <a:solidFill>
                  <a:srgbClr val="6B001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19" name="Google Shape;19;p5"/>
          <p:cNvSpPr txBox="1"/>
          <p:nvPr>
            <p:ph idx="10" type="dt"/>
          </p:nvPr>
        </p:nvSpPr>
        <p:spPr>
          <a:xfrm>
            <a:off x="1069200" y="28156682"/>
            <a:ext cx="49185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15396480" y="28156682"/>
            <a:ext cx="49185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1069200" y="1211040"/>
            <a:ext cx="19245600" cy="48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1069200" y="6963480"/>
            <a:ext cx="19245600" cy="199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24" name="Google Shape;24;p6"/>
          <p:cNvSpPr txBox="1"/>
          <p:nvPr>
            <p:ph idx="11" type="ftr"/>
          </p:nvPr>
        </p:nvSpPr>
        <p:spPr>
          <a:xfrm>
            <a:off x="773659" y="28305591"/>
            <a:ext cx="176430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3916">
                <a:solidFill>
                  <a:srgbClr val="6B001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25" name="Google Shape;25;p6"/>
          <p:cNvSpPr txBox="1"/>
          <p:nvPr>
            <p:ph idx="10" type="dt"/>
          </p:nvPr>
        </p:nvSpPr>
        <p:spPr>
          <a:xfrm>
            <a:off x="1069200" y="28156682"/>
            <a:ext cx="49185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15396480" y="28156682"/>
            <a:ext cx="49185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1069200" y="1211040"/>
            <a:ext cx="19245600" cy="48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1069200" y="6963480"/>
            <a:ext cx="9302100" cy="199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30" name="Google Shape;30;p7"/>
          <p:cNvSpPr txBox="1"/>
          <p:nvPr>
            <p:ph idx="2" type="body"/>
          </p:nvPr>
        </p:nvSpPr>
        <p:spPr>
          <a:xfrm>
            <a:off x="11012760" y="6963480"/>
            <a:ext cx="9302100" cy="199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773659" y="28305591"/>
            <a:ext cx="176430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3916">
                <a:solidFill>
                  <a:srgbClr val="6B001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32" name="Google Shape;32;p7"/>
          <p:cNvSpPr txBox="1"/>
          <p:nvPr>
            <p:ph idx="10" type="dt"/>
          </p:nvPr>
        </p:nvSpPr>
        <p:spPr>
          <a:xfrm>
            <a:off x="1069200" y="28156682"/>
            <a:ext cx="49185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15396480" y="28156682"/>
            <a:ext cx="49185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1069200" y="1211040"/>
            <a:ext cx="19245600" cy="48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36" name="Google Shape;36;p8"/>
          <p:cNvSpPr txBox="1"/>
          <p:nvPr>
            <p:ph idx="11" type="ftr"/>
          </p:nvPr>
        </p:nvSpPr>
        <p:spPr>
          <a:xfrm>
            <a:off x="773659" y="28305591"/>
            <a:ext cx="176430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3916">
                <a:solidFill>
                  <a:srgbClr val="6B001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1069200" y="28156682"/>
            <a:ext cx="49185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15396480" y="28156682"/>
            <a:ext cx="49185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1069200" y="1211040"/>
            <a:ext cx="19245600" cy="48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1069200" y="6963480"/>
            <a:ext cx="19245600" cy="199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2711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1" type="ftr"/>
          </p:nvPr>
        </p:nvSpPr>
        <p:spPr>
          <a:xfrm>
            <a:off x="773659" y="28305591"/>
            <a:ext cx="176430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8"/>
              <a:buNone/>
              <a:defRPr b="0" i="0" sz="3916">
                <a:solidFill>
                  <a:srgbClr val="6B001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9" name="Google Shape;9;p3"/>
          <p:cNvSpPr txBox="1"/>
          <p:nvPr>
            <p:ph idx="10" type="dt"/>
          </p:nvPr>
        </p:nvSpPr>
        <p:spPr>
          <a:xfrm>
            <a:off x="1069200" y="28156682"/>
            <a:ext cx="4918500" cy="15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8"/>
              <a:buNone/>
              <a:defRPr sz="2711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2pPr>
            <a:lvl3pPr lvl="2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3pPr>
            <a:lvl4pPr lvl="3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4pPr>
            <a:lvl5pPr lvl="4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5pPr>
            <a:lvl6pPr lvl="5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6pPr>
            <a:lvl7pPr lvl="6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7pPr>
            <a:lvl8pPr lvl="7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8pPr>
            <a:lvl9pPr lvl="8">
              <a:spcBef>
                <a:spcPts val="0"/>
              </a:spcBef>
              <a:spcAft>
                <a:spcPts val="0"/>
              </a:spcAft>
              <a:buSzPts val="2108"/>
              <a:buNone/>
              <a:defRPr sz="2711"/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15396480" y="28156682"/>
            <a:ext cx="49185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2711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108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1"/>
          <p:cNvGrpSpPr/>
          <p:nvPr/>
        </p:nvGrpSpPr>
        <p:grpSpPr>
          <a:xfrm>
            <a:off x="0" y="0"/>
            <a:ext cx="21383092" cy="30275525"/>
            <a:chOff x="0" y="0"/>
            <a:chExt cx="14198600" cy="20104605"/>
          </a:xfrm>
        </p:grpSpPr>
        <p:sp>
          <p:nvSpPr>
            <p:cNvPr id="44" name="Google Shape;44;p1"/>
            <p:cNvSpPr/>
            <p:nvPr/>
          </p:nvSpPr>
          <p:spPr>
            <a:xfrm>
              <a:off x="0" y="721865"/>
              <a:ext cx="14198600" cy="19382740"/>
            </a:xfrm>
            <a:custGeom>
              <a:rect b="b" l="l" r="r" t="t"/>
              <a:pathLst>
                <a:path extrusionOk="0" h="19382740" w="14198600">
                  <a:moveTo>
                    <a:pt x="0" y="19382233"/>
                  </a:moveTo>
                  <a:lnTo>
                    <a:pt x="14198572" y="19382233"/>
                  </a:lnTo>
                  <a:lnTo>
                    <a:pt x="14198572" y="0"/>
                  </a:lnTo>
                  <a:lnTo>
                    <a:pt x="0" y="0"/>
                  </a:lnTo>
                  <a:lnTo>
                    <a:pt x="0" y="19382233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108"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0" y="0"/>
              <a:ext cx="14198600" cy="721995"/>
            </a:xfrm>
            <a:custGeom>
              <a:rect b="b" l="l" r="r" t="t"/>
              <a:pathLst>
                <a:path extrusionOk="0" h="721995" w="14198600">
                  <a:moveTo>
                    <a:pt x="14198573" y="721865"/>
                  </a:moveTo>
                  <a:lnTo>
                    <a:pt x="0" y="721865"/>
                  </a:lnTo>
                  <a:lnTo>
                    <a:pt x="0" y="0"/>
                  </a:lnTo>
                  <a:lnTo>
                    <a:pt x="14198573" y="0"/>
                  </a:lnTo>
                  <a:lnTo>
                    <a:pt x="14198573" y="721865"/>
                  </a:lnTo>
                  <a:close/>
                </a:path>
              </a:pathLst>
            </a:custGeom>
            <a:solidFill>
              <a:srgbClr val="6B001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108"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0" y="710722"/>
              <a:ext cx="14198600" cy="22860"/>
            </a:xfrm>
            <a:custGeom>
              <a:rect b="b" l="l" r="r" t="t"/>
              <a:pathLst>
                <a:path extrusionOk="0" h="22859" w="14198600">
                  <a:moveTo>
                    <a:pt x="0" y="0"/>
                  </a:moveTo>
                  <a:lnTo>
                    <a:pt x="14198572" y="0"/>
                  </a:lnTo>
                  <a:lnTo>
                    <a:pt x="14198572" y="22286"/>
                  </a:lnTo>
                  <a:lnTo>
                    <a:pt x="0" y="22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001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108"/>
            </a:p>
          </p:txBody>
        </p:sp>
        <p:pic>
          <p:nvPicPr>
            <p:cNvPr id="47" name="Google Shape;47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456941" y="1340649"/>
              <a:ext cx="1557358" cy="15573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8861" y="1340699"/>
              <a:ext cx="1826030" cy="1826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49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456941" y="17864803"/>
              <a:ext cx="1557357" cy="19466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" name="Google Shape;50;p1"/>
          <p:cNvSpPr txBox="1"/>
          <p:nvPr>
            <p:ph idx="11" type="ftr"/>
          </p:nvPr>
        </p:nvSpPr>
        <p:spPr>
          <a:xfrm>
            <a:off x="835625" y="29081835"/>
            <a:ext cx="187401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575">
            <a:spAutoFit/>
          </a:bodyPr>
          <a:lstStyle/>
          <a:p>
            <a:pPr indent="0" lvl="0" marL="1912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6"/>
              <a:t>The Annual Congress of Surgery for Students and Young Doctors 2026</a:t>
            </a:r>
            <a:endParaRPr sz="3916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2"/>
          <p:cNvGrpSpPr/>
          <p:nvPr/>
        </p:nvGrpSpPr>
        <p:grpSpPr>
          <a:xfrm>
            <a:off x="115" y="126"/>
            <a:ext cx="21383092" cy="30274764"/>
            <a:chOff x="0" y="0"/>
            <a:chExt cx="14198600" cy="20104100"/>
          </a:xfrm>
        </p:grpSpPr>
        <p:pic>
          <p:nvPicPr>
            <p:cNvPr id="56" name="Google Shape;56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14198573" cy="20104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2"/>
            <p:cNvSpPr/>
            <p:nvPr/>
          </p:nvSpPr>
          <p:spPr>
            <a:xfrm>
              <a:off x="0" y="0"/>
              <a:ext cx="14198600" cy="721995"/>
            </a:xfrm>
            <a:custGeom>
              <a:rect b="b" l="l" r="r" t="t"/>
              <a:pathLst>
                <a:path extrusionOk="0" h="721995" w="14198600">
                  <a:moveTo>
                    <a:pt x="14198573" y="721865"/>
                  </a:moveTo>
                  <a:lnTo>
                    <a:pt x="0" y="721865"/>
                  </a:lnTo>
                  <a:lnTo>
                    <a:pt x="0" y="0"/>
                  </a:lnTo>
                  <a:lnTo>
                    <a:pt x="14198573" y="0"/>
                  </a:lnTo>
                  <a:lnTo>
                    <a:pt x="14198573" y="721865"/>
                  </a:lnTo>
                  <a:close/>
                </a:path>
              </a:pathLst>
            </a:custGeom>
            <a:solidFill>
              <a:srgbClr val="6B001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108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0" y="710722"/>
              <a:ext cx="14198600" cy="22860"/>
            </a:xfrm>
            <a:custGeom>
              <a:rect b="b" l="l" r="r" t="t"/>
              <a:pathLst>
                <a:path extrusionOk="0" h="22859" w="14198600">
                  <a:moveTo>
                    <a:pt x="0" y="0"/>
                  </a:moveTo>
                  <a:lnTo>
                    <a:pt x="14198572" y="0"/>
                  </a:lnTo>
                  <a:lnTo>
                    <a:pt x="14198572" y="22286"/>
                  </a:lnTo>
                  <a:lnTo>
                    <a:pt x="0" y="22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001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108"/>
            </a:p>
          </p:txBody>
        </p:sp>
        <p:pic>
          <p:nvPicPr>
            <p:cNvPr id="59" name="Google Shape;59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456941" y="1340649"/>
              <a:ext cx="1557358" cy="15573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28861" y="1340699"/>
              <a:ext cx="1826030" cy="1826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2456941" y="17864803"/>
              <a:ext cx="1557357" cy="19466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2"/>
          <p:cNvSpPr txBox="1"/>
          <p:nvPr>
            <p:ph idx="11" type="ftr"/>
          </p:nvPr>
        </p:nvSpPr>
        <p:spPr>
          <a:xfrm>
            <a:off x="768147" y="29033195"/>
            <a:ext cx="182787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575">
            <a:spAutoFit/>
          </a:bodyPr>
          <a:lstStyle/>
          <a:p>
            <a:pPr indent="0" lvl="0" marL="1912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16"/>
              <a:t>The Annual Congress of Surgery for Students and Young Doctors 2026</a:t>
            </a:r>
            <a:endParaRPr sz="3916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2026-08-27T16:14:14Z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2026-08-27T00:00:00Z</vt:filetime>
  </property>
  <property fmtid="{D5CDD505-2E9C-101B-9397-08002B2CF9AE}" pid="4" name="Creator">
    <vt:lpwstr>Google</vt:lpwstr>
  </property>
  <property fmtid="{D5CDD505-2E9C-101B-9397-08002B2CF9AE}" pid="5" name="LastSaved">
    <vt:filetime>2026-08-27T00:00:00Z</vt:filetime>
  </property>
</Properties>
</file>